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3" r:id="rId7"/>
    <p:sldId id="264" r:id="rId8"/>
    <p:sldId id="265" r:id="rId9"/>
    <p:sldId id="262" r:id="rId10"/>
    <p:sldId id="258" r:id="rId11"/>
    <p:sldId id="259" r:id="rId12"/>
    <p:sldId id="260" r:id="rId13"/>
    <p:sldId id="261" r:id="rId14"/>
    <p:sldId id="269" r:id="rId15"/>
    <p:sldId id="268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C73A7-770D-46D2-8351-27D95A7734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684A5D-0CFF-4E1E-82DF-BD4DB08AB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DF813-06E0-44DD-AD4E-0C6E102F7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2260D-99CD-4DE5-945C-FD6391E72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81A00-DC9D-4E8B-8CBE-FC81CE0CD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305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214CC-7C11-4B5D-8FC9-6248F19C2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2747D-1C17-43A7-8948-84BF6545C6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0C709-8845-43AB-80B5-C1C29301B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15F91-BCBE-4587-8539-C21D9E149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2315B-B7E1-4216-8AAA-F9197EBC9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20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D10636-8205-477B-BCEE-71E943CA6F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93615A-9829-492B-A70E-6DDA8A7C57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26489-5B05-4085-B08E-8D7C2CA1B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2E256-AC70-4CE7-98CB-FA1365DB3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0F64E-DD37-49B3-8BA5-A640EF702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224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5982C-B219-46E4-8D43-F712948E1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64054-FFC2-409E-9E77-C67C56E80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BEC9D-ED65-4F31-A673-EDA7FAF61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47EF6-8136-44C9-864C-75AD3C6AF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05CB0-FA5D-4EB8-8DE6-9CD72CCC7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034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92471-2632-41E8-8BAF-F635AF74E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FD1B1A-5EEE-4BB0-B5A1-3F951A375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481A1-6EA9-4EA9-831F-3B6129B9F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87CB7-6CD6-46CD-9F31-D10C9DC1B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6A3DB-E46B-457C-871A-1BB62B4B6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622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8AD91-8A7A-4DA8-817F-C8FA856F1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20DD-6C86-4CF6-A786-0AB8451432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C2AFDF-699A-4478-BDE5-F502EBADB3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46147D-85DD-472A-B125-7A223019A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D46655-95CD-4016-96D2-A27ACA3EF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6B0FCB-16F1-415B-8BD5-56CA3CBF9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4369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F85CD-4E53-49FD-BE97-F5D76E315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E5BF8-8B7C-4138-B576-0A1F2603B6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394C2D-E6A2-42D8-A69D-99D22D84D3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52EEEA-977F-4655-B922-6554745A6E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572D6E-FDB1-4998-8A77-76E2254D73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484AD0-BC79-4109-AF27-B12E1FEDD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FE1ED-865A-4AD8-923D-EB1478348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647F00-FB72-4F4F-9522-C8C5733EC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079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D8980-E66F-4B12-9848-23B425466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77D221-3392-4FC9-8F37-2169CF2A0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48CA6A-8280-4FFC-8248-7F2C64933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98709C-F32E-4117-A2C7-FA4958ADC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374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0BCF48-3A11-49E8-94DC-FF47F8DB4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29C0F4-9A44-4B36-87B7-A4BC08CB1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CD46F0-47AF-45DE-B563-2E91BB158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5461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0413-1C32-434C-92BE-F7AA71B1D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5CAB5-06FB-47F2-8473-A58622123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C6A27B-EE6C-4172-99BD-A61405F830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E30C75-BF69-47E0-9928-9692C2629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9DCC2C-644D-4C59-980E-1C22491E9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C7C866-133A-4A74-95F0-3DE3EE86C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182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92F8-0F54-4A7F-B51D-4FF5A888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BC8191-C957-4CD3-A69F-5D07F4E21D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68F0EB-10BB-4FFB-805C-24DD7BD7C4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D4A48-E034-4E98-9D97-D30D372D3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9DDABB-2F63-42AF-8275-5810D5F8F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9E97E1-2F08-4E5D-B14B-932292E1D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1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2ECB1C-17A9-4133-A2FB-0E5CBFA20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242A8-68F4-40E5-A63F-3E4E542CF1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2D61B-B264-4D9A-B8B0-10FC37F80D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2CBB9-624E-484A-8375-99B101E99E04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958AE-4940-4D07-8151-02742D69F1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8114C-D5BD-47C2-A8D0-DA201A7CAB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F7C20-603D-4FAF-8CBD-69C025B6E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374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oy, sign, clock, room&#10;&#10;Description automatically generated">
            <a:extLst>
              <a:ext uri="{FF2B5EF4-FFF2-40B4-BE49-F238E27FC236}">
                <a16:creationId xmlns:a16="http://schemas.microsoft.com/office/drawing/2014/main" id="{90B4B1A3-CE80-4EE6-AC77-DF2BD394D5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E15077-01B6-4C5F-895C-C394B2EA28C2}"/>
              </a:ext>
            </a:extLst>
          </p:cNvPr>
          <p:cNvSpPr txBox="1"/>
          <p:nvPr/>
        </p:nvSpPr>
        <p:spPr>
          <a:xfrm>
            <a:off x="2206304" y="4116898"/>
            <a:ext cx="99856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>
                <a:solidFill>
                  <a:srgbClr val="C00000"/>
                </a:solidFill>
              </a:rPr>
              <a:t>Alexandre Sachs</a:t>
            </a:r>
          </a:p>
          <a:p>
            <a:r>
              <a:rPr lang="en-GB" sz="4800" b="1" dirty="0">
                <a:solidFill>
                  <a:srgbClr val="C00000"/>
                </a:solidFill>
              </a:rPr>
              <a:t>Charles </a:t>
            </a:r>
            <a:r>
              <a:rPr lang="en-GB" sz="4800" b="1" dirty="0" err="1">
                <a:solidFill>
                  <a:srgbClr val="C00000"/>
                </a:solidFill>
              </a:rPr>
              <a:t>Descoust</a:t>
            </a:r>
            <a:r>
              <a:rPr lang="en-GB" sz="4800" b="1" dirty="0">
                <a:solidFill>
                  <a:srgbClr val="C00000"/>
                </a:solidFill>
              </a:rPr>
              <a:t>		</a:t>
            </a:r>
            <a:r>
              <a:rPr lang="en-GB" sz="4800" b="1" dirty="0" err="1">
                <a:solidFill>
                  <a:srgbClr val="C00000"/>
                </a:solidFill>
              </a:rPr>
              <a:t>Kellian</a:t>
            </a:r>
            <a:r>
              <a:rPr lang="en-GB" sz="4800" b="1" dirty="0">
                <a:solidFill>
                  <a:srgbClr val="C00000"/>
                </a:solidFill>
              </a:rPr>
              <a:t> </a:t>
            </a:r>
            <a:r>
              <a:rPr lang="en-GB" sz="4800" b="1" dirty="0" err="1">
                <a:solidFill>
                  <a:srgbClr val="C00000"/>
                </a:solidFill>
              </a:rPr>
              <a:t>Cipierre</a:t>
            </a:r>
            <a:endParaRPr lang="en-GB" sz="4800" b="1" dirty="0">
              <a:solidFill>
                <a:srgbClr val="C00000"/>
              </a:solidFill>
            </a:endParaRPr>
          </a:p>
          <a:p>
            <a:pPr algn="ctr"/>
            <a:r>
              <a:rPr lang="en-GB" sz="4800" b="1" dirty="0">
                <a:solidFill>
                  <a:srgbClr val="C00000"/>
                </a:solidFill>
              </a:rPr>
              <a:t>Raphaël Guy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733112-4000-42BC-9122-90E0359FA8A5}"/>
              </a:ext>
            </a:extLst>
          </p:cNvPr>
          <p:cNvSpPr txBox="1"/>
          <p:nvPr/>
        </p:nvSpPr>
        <p:spPr>
          <a:xfrm>
            <a:off x="0" y="0"/>
            <a:ext cx="1593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Group 23</a:t>
            </a:r>
          </a:p>
        </p:txBody>
      </p:sp>
    </p:spTree>
    <p:extLst>
      <p:ext uri="{BB962C8B-B14F-4D97-AF65-F5344CB8AC3E}">
        <p14:creationId xmlns:p14="http://schemas.microsoft.com/office/powerpoint/2010/main" val="2811339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1408922B-08F6-49AB-A016-878F7B9D9D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9DE636-9C8F-4FFE-A254-1F99F60CE132}"/>
              </a:ext>
            </a:extLst>
          </p:cNvPr>
          <p:cNvSpPr txBox="1"/>
          <p:nvPr/>
        </p:nvSpPr>
        <p:spPr>
          <a:xfrm>
            <a:off x="622065" y="153133"/>
            <a:ext cx="3836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 dirty="0"/>
              <a:t>Raphaël Guy</a:t>
            </a:r>
            <a:endParaRPr lang="en-GB" sz="5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57599B-879A-41D4-B67C-A1D171EC20B2}"/>
              </a:ext>
            </a:extLst>
          </p:cNvPr>
          <p:cNvSpPr txBox="1"/>
          <p:nvPr/>
        </p:nvSpPr>
        <p:spPr>
          <a:xfrm>
            <a:off x="378904" y="2507073"/>
            <a:ext cx="18035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00000"/>
                </a:solidFill>
              </a:rPr>
              <a:t>Level3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DE39D-65AD-4718-93FB-A484CFBF1DC1}"/>
              </a:ext>
            </a:extLst>
          </p:cNvPr>
          <p:cNvSpPr txBox="1"/>
          <p:nvPr/>
        </p:nvSpPr>
        <p:spPr>
          <a:xfrm>
            <a:off x="5863903" y="1881048"/>
            <a:ext cx="3088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00000"/>
                </a:solidFill>
              </a:rPr>
              <a:t>Game Over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270DC2-3D6C-45D8-9928-A4AC32369D56}"/>
              </a:ext>
            </a:extLst>
          </p:cNvPr>
          <p:cNvSpPr txBox="1"/>
          <p:nvPr/>
        </p:nvSpPr>
        <p:spPr>
          <a:xfrm>
            <a:off x="3651039" y="3951135"/>
            <a:ext cx="1877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00000"/>
                </a:solidFill>
              </a:rPr>
              <a:t>Level4</a:t>
            </a:r>
          </a:p>
        </p:txBody>
      </p:sp>
    </p:spTree>
    <p:extLst>
      <p:ext uri="{BB962C8B-B14F-4D97-AF65-F5344CB8AC3E}">
        <p14:creationId xmlns:p14="http://schemas.microsoft.com/office/powerpoint/2010/main" val="194553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1408922B-08F6-49AB-A016-878F7B9D9D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9DE636-9C8F-4FFE-A254-1F99F60CE132}"/>
              </a:ext>
            </a:extLst>
          </p:cNvPr>
          <p:cNvSpPr txBox="1"/>
          <p:nvPr/>
        </p:nvSpPr>
        <p:spPr>
          <a:xfrm>
            <a:off x="596291" y="895440"/>
            <a:ext cx="63917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 dirty="0" err="1">
                <a:solidFill>
                  <a:srgbClr val="C00000"/>
                </a:solidFill>
              </a:rPr>
              <a:t>Demonstration</a:t>
            </a:r>
            <a:endParaRPr lang="en-GB" sz="7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153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_Gameplay">
            <a:hlinkClick r:id="" action="ppaction://media"/>
            <a:extLst>
              <a:ext uri="{FF2B5EF4-FFF2-40B4-BE49-F238E27FC236}">
                <a16:creationId xmlns:a16="http://schemas.microsoft.com/office/drawing/2014/main" id="{0219DC24-C691-4066-B8C3-99CAFCE087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7940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9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oy, sign, clock, room&#10;&#10;Description automatically generated">
            <a:extLst>
              <a:ext uri="{FF2B5EF4-FFF2-40B4-BE49-F238E27FC236}">
                <a16:creationId xmlns:a16="http://schemas.microsoft.com/office/drawing/2014/main" id="{90B4B1A3-CE80-4EE6-AC77-DF2BD394D5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E15077-01B6-4C5F-895C-C394B2EA28C2}"/>
              </a:ext>
            </a:extLst>
          </p:cNvPr>
          <p:cNvSpPr txBox="1"/>
          <p:nvPr/>
        </p:nvSpPr>
        <p:spPr>
          <a:xfrm>
            <a:off x="2206304" y="4116898"/>
            <a:ext cx="99856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>
                <a:solidFill>
                  <a:srgbClr val="C00000"/>
                </a:solidFill>
              </a:rPr>
              <a:t>Alexandre Sachs</a:t>
            </a:r>
          </a:p>
          <a:p>
            <a:r>
              <a:rPr lang="en-GB" sz="4800" b="1" dirty="0">
                <a:solidFill>
                  <a:srgbClr val="C00000"/>
                </a:solidFill>
              </a:rPr>
              <a:t>Charles </a:t>
            </a:r>
            <a:r>
              <a:rPr lang="en-GB" sz="4800" b="1" dirty="0" err="1">
                <a:solidFill>
                  <a:srgbClr val="C00000"/>
                </a:solidFill>
              </a:rPr>
              <a:t>Descoust</a:t>
            </a:r>
            <a:r>
              <a:rPr lang="en-GB" sz="4800" b="1" dirty="0">
                <a:solidFill>
                  <a:srgbClr val="C00000"/>
                </a:solidFill>
              </a:rPr>
              <a:t>		</a:t>
            </a:r>
            <a:r>
              <a:rPr lang="en-GB" sz="4800" b="1" dirty="0" err="1">
                <a:solidFill>
                  <a:srgbClr val="C00000"/>
                </a:solidFill>
              </a:rPr>
              <a:t>Kellian</a:t>
            </a:r>
            <a:r>
              <a:rPr lang="en-GB" sz="4800" b="1" dirty="0">
                <a:solidFill>
                  <a:srgbClr val="C00000"/>
                </a:solidFill>
              </a:rPr>
              <a:t> </a:t>
            </a:r>
            <a:r>
              <a:rPr lang="en-GB" sz="4800" b="1" dirty="0" err="1">
                <a:solidFill>
                  <a:srgbClr val="C00000"/>
                </a:solidFill>
              </a:rPr>
              <a:t>Cipierre</a:t>
            </a:r>
            <a:endParaRPr lang="en-GB" sz="4800" b="1" dirty="0">
              <a:solidFill>
                <a:srgbClr val="C00000"/>
              </a:solidFill>
            </a:endParaRPr>
          </a:p>
          <a:p>
            <a:pPr algn="ctr"/>
            <a:r>
              <a:rPr lang="en-GB" sz="4800" b="1" dirty="0">
                <a:solidFill>
                  <a:srgbClr val="C00000"/>
                </a:solidFill>
              </a:rPr>
              <a:t>Raphaël Guy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733112-4000-42BC-9122-90E0359FA8A5}"/>
              </a:ext>
            </a:extLst>
          </p:cNvPr>
          <p:cNvSpPr txBox="1"/>
          <p:nvPr/>
        </p:nvSpPr>
        <p:spPr>
          <a:xfrm>
            <a:off x="0" y="0"/>
            <a:ext cx="1593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Group 23</a:t>
            </a:r>
          </a:p>
        </p:txBody>
      </p:sp>
    </p:spTree>
    <p:extLst>
      <p:ext uri="{BB962C8B-B14F-4D97-AF65-F5344CB8AC3E}">
        <p14:creationId xmlns:p14="http://schemas.microsoft.com/office/powerpoint/2010/main" val="3770695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1408922B-08F6-49AB-A016-878F7B9D9D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026" name="Picture 2" descr="Image result for unity engine">
            <a:extLst>
              <a:ext uri="{FF2B5EF4-FFF2-40B4-BE49-F238E27FC236}">
                <a16:creationId xmlns:a16="http://schemas.microsoft.com/office/drawing/2014/main" id="{BCD51178-D6C7-4284-9FF6-0EBB31E35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9472" y="375323"/>
            <a:ext cx="3776117" cy="1371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9DE636-9C8F-4FFE-A254-1F99F60CE132}"/>
              </a:ext>
            </a:extLst>
          </p:cNvPr>
          <p:cNvSpPr txBox="1"/>
          <p:nvPr/>
        </p:nvSpPr>
        <p:spPr>
          <a:xfrm>
            <a:off x="638237" y="375323"/>
            <a:ext cx="52213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 dirty="0">
                <a:solidFill>
                  <a:srgbClr val="C00000"/>
                </a:solidFill>
              </a:rPr>
              <a:t>2D</a:t>
            </a:r>
          </a:p>
          <a:p>
            <a:pPr algn="ctr"/>
            <a:r>
              <a:rPr lang="en-GB" sz="5400" b="1" dirty="0">
                <a:solidFill>
                  <a:srgbClr val="C00000"/>
                </a:solidFill>
              </a:rPr>
              <a:t>Platformer</a:t>
            </a:r>
          </a:p>
          <a:p>
            <a:pPr algn="ctr"/>
            <a:r>
              <a:rPr lang="fr-FR" sz="5400" b="1" dirty="0">
                <a:solidFill>
                  <a:srgbClr val="C00000"/>
                </a:solidFill>
              </a:rPr>
              <a:t>Die </a:t>
            </a:r>
            <a:r>
              <a:rPr lang="en-GB" sz="5400" b="1" dirty="0">
                <a:solidFill>
                  <a:srgbClr val="C00000"/>
                </a:solidFill>
              </a:rPr>
              <a:t>and</a:t>
            </a:r>
            <a:r>
              <a:rPr lang="fr-FR" sz="5400" b="1" dirty="0">
                <a:solidFill>
                  <a:srgbClr val="C00000"/>
                </a:solidFill>
              </a:rPr>
              <a:t> </a:t>
            </a:r>
            <a:r>
              <a:rPr lang="en-GB" sz="5400" b="1" dirty="0">
                <a:solidFill>
                  <a:srgbClr val="C00000"/>
                </a:solidFill>
              </a:rPr>
              <a:t>Retry</a:t>
            </a:r>
          </a:p>
        </p:txBody>
      </p:sp>
    </p:spTree>
    <p:extLst>
      <p:ext uri="{BB962C8B-B14F-4D97-AF65-F5344CB8AC3E}">
        <p14:creationId xmlns:p14="http://schemas.microsoft.com/office/powerpoint/2010/main" val="104242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1408922B-08F6-49AB-A016-878F7B9D9D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" name="Picture 2" descr="A picture containing brush&#10;&#10;Description automatically generated">
            <a:extLst>
              <a:ext uri="{FF2B5EF4-FFF2-40B4-BE49-F238E27FC236}">
                <a16:creationId xmlns:a16="http://schemas.microsoft.com/office/drawing/2014/main" id="{44D845D8-7261-4BA5-8A19-CB2E44D0A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292" y="1749092"/>
            <a:ext cx="1149896" cy="114989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2419D92-545D-4F6D-8D15-331F0A50EF4B}"/>
              </a:ext>
            </a:extLst>
          </p:cNvPr>
          <p:cNvSpPr txBox="1"/>
          <p:nvPr/>
        </p:nvSpPr>
        <p:spPr>
          <a:xfrm>
            <a:off x="603275" y="128901"/>
            <a:ext cx="2755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b="1" dirty="0"/>
              <a:t>Rewards</a:t>
            </a:r>
          </a:p>
        </p:txBody>
      </p:sp>
    </p:spTree>
    <p:extLst>
      <p:ext uri="{BB962C8B-B14F-4D97-AF65-F5344CB8AC3E}">
        <p14:creationId xmlns:p14="http://schemas.microsoft.com/office/powerpoint/2010/main" val="3045768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1408922B-08F6-49AB-A016-878F7B9D9D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59D1B3BD-887C-4291-98C2-D95960D920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431" y="1645824"/>
            <a:ext cx="1270289" cy="127028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2419D92-545D-4F6D-8D15-331F0A50EF4B}"/>
              </a:ext>
            </a:extLst>
          </p:cNvPr>
          <p:cNvSpPr txBox="1"/>
          <p:nvPr/>
        </p:nvSpPr>
        <p:spPr>
          <a:xfrm>
            <a:off x="609154" y="128902"/>
            <a:ext cx="15871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b="1" dirty="0" err="1"/>
              <a:t>Lifes</a:t>
            </a:r>
            <a:endParaRPr lang="en-GB" sz="5400" b="1" dirty="0"/>
          </a:p>
        </p:txBody>
      </p:sp>
    </p:spTree>
    <p:extLst>
      <p:ext uri="{BB962C8B-B14F-4D97-AF65-F5344CB8AC3E}">
        <p14:creationId xmlns:p14="http://schemas.microsoft.com/office/powerpoint/2010/main" val="476117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1408922B-08F6-49AB-A016-878F7B9D9D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7974A9-1955-4533-ABDE-F3D38C59E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473" y="2238375"/>
            <a:ext cx="1219200" cy="1190625"/>
          </a:xfrm>
          <a:prstGeom prst="rect">
            <a:avLst/>
          </a:prstGeom>
        </p:spPr>
      </p:pic>
      <p:pic>
        <p:nvPicPr>
          <p:cNvPr id="17" name="Picture 16" descr="A close up of graphics&#10;&#10;Description automatically generated">
            <a:extLst>
              <a:ext uri="{FF2B5EF4-FFF2-40B4-BE49-F238E27FC236}">
                <a16:creationId xmlns:a16="http://schemas.microsoft.com/office/drawing/2014/main" id="{BBFFBC8D-D205-413E-B3D7-E77115C57A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15" r="71831"/>
          <a:stretch/>
        </p:blipFill>
        <p:spPr>
          <a:xfrm>
            <a:off x="437526" y="2666486"/>
            <a:ext cx="517530" cy="54093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2419D92-545D-4F6D-8D15-331F0A50EF4B}"/>
              </a:ext>
            </a:extLst>
          </p:cNvPr>
          <p:cNvSpPr txBox="1"/>
          <p:nvPr/>
        </p:nvSpPr>
        <p:spPr>
          <a:xfrm>
            <a:off x="596688" y="129058"/>
            <a:ext cx="3231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b="1" dirty="0"/>
              <a:t>Objectives</a:t>
            </a:r>
          </a:p>
        </p:txBody>
      </p:sp>
      <p:pic>
        <p:nvPicPr>
          <p:cNvPr id="7" name="Picture 6" descr="A close up of graphics&#10;&#10;Description automatically generated">
            <a:extLst>
              <a:ext uri="{FF2B5EF4-FFF2-40B4-BE49-F238E27FC236}">
                <a16:creationId xmlns:a16="http://schemas.microsoft.com/office/drawing/2014/main" id="{B719062A-F906-43E9-84A9-0F9D56DE71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15" r="71831"/>
          <a:stretch/>
        </p:blipFill>
        <p:spPr>
          <a:xfrm>
            <a:off x="955056" y="2666485"/>
            <a:ext cx="517530" cy="540937"/>
          </a:xfrm>
          <a:prstGeom prst="rect">
            <a:avLst/>
          </a:prstGeom>
        </p:spPr>
      </p:pic>
      <p:pic>
        <p:nvPicPr>
          <p:cNvPr id="9" name="Picture 8" descr="A close up of graphics&#10;&#10;Description automatically generated">
            <a:extLst>
              <a:ext uri="{FF2B5EF4-FFF2-40B4-BE49-F238E27FC236}">
                <a16:creationId xmlns:a16="http://schemas.microsoft.com/office/drawing/2014/main" id="{E190DA9C-B3E9-4580-9F81-D29FC5C408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15" r="71831"/>
          <a:stretch/>
        </p:blipFill>
        <p:spPr>
          <a:xfrm>
            <a:off x="1472586" y="2666485"/>
            <a:ext cx="517530" cy="54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535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1408922B-08F6-49AB-A016-878F7B9D9D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7" name="Picture 6" descr="A picture containing airplane, clock, drawing&#10;&#10;Description automatically generated">
            <a:extLst>
              <a:ext uri="{FF2B5EF4-FFF2-40B4-BE49-F238E27FC236}">
                <a16:creationId xmlns:a16="http://schemas.microsoft.com/office/drawing/2014/main" id="{1F496A20-DFD3-49E2-B490-2007A4230F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125" y="1506559"/>
            <a:ext cx="1625970" cy="1625970"/>
          </a:xfrm>
          <a:prstGeom prst="rect">
            <a:avLst/>
          </a:prstGeom>
        </p:spPr>
      </p:pic>
      <p:pic>
        <p:nvPicPr>
          <p:cNvPr id="9" name="Picture 8" descr="A picture containing gear&#10;&#10;Description automatically generated">
            <a:extLst>
              <a:ext uri="{FF2B5EF4-FFF2-40B4-BE49-F238E27FC236}">
                <a16:creationId xmlns:a16="http://schemas.microsoft.com/office/drawing/2014/main" id="{590073AA-76EB-4F62-A3DF-638CF964DF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067" y="1444374"/>
            <a:ext cx="1625970" cy="16259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6901F4E-D80D-4CBD-A9AB-3A14C3479A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469" y="2114746"/>
            <a:ext cx="406421" cy="40959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9058F51-BD8D-4998-9E10-982D10BE26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890" y="2114746"/>
            <a:ext cx="406421" cy="40959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7661702-6AC2-4E8B-91D7-4CB6E708D4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311" y="2114746"/>
            <a:ext cx="406421" cy="40959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4C6D18B-DA10-4314-9FEC-8F69A38949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732" y="2114746"/>
            <a:ext cx="406421" cy="40959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2419D92-545D-4F6D-8D15-331F0A50EF4B}"/>
              </a:ext>
            </a:extLst>
          </p:cNvPr>
          <p:cNvSpPr txBox="1"/>
          <p:nvPr/>
        </p:nvSpPr>
        <p:spPr>
          <a:xfrm>
            <a:off x="561907" y="134048"/>
            <a:ext cx="2679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b="1" dirty="0"/>
              <a:t>Enemies</a:t>
            </a:r>
          </a:p>
        </p:txBody>
      </p:sp>
    </p:spTree>
    <p:extLst>
      <p:ext uri="{BB962C8B-B14F-4D97-AF65-F5344CB8AC3E}">
        <p14:creationId xmlns:p14="http://schemas.microsoft.com/office/powerpoint/2010/main" val="293436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1408922B-08F6-49AB-A016-878F7B9D9D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9DE636-9C8F-4FFE-A254-1F99F60CE132}"/>
              </a:ext>
            </a:extLst>
          </p:cNvPr>
          <p:cNvSpPr txBox="1"/>
          <p:nvPr/>
        </p:nvSpPr>
        <p:spPr>
          <a:xfrm>
            <a:off x="467321" y="177696"/>
            <a:ext cx="54378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 dirty="0"/>
              <a:t>Charles </a:t>
            </a:r>
            <a:r>
              <a:rPr lang="fr-FR" sz="5400" b="1" dirty="0" err="1"/>
              <a:t>Descoust</a:t>
            </a:r>
            <a:endParaRPr lang="en-GB" sz="5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EE4275-B357-424E-9296-1B35D050F6FA}"/>
              </a:ext>
            </a:extLst>
          </p:cNvPr>
          <p:cNvSpPr txBox="1"/>
          <p:nvPr/>
        </p:nvSpPr>
        <p:spPr>
          <a:xfrm>
            <a:off x="60609" y="2486929"/>
            <a:ext cx="3563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00000"/>
                </a:solidFill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57599B-879A-41D4-B67C-A1D171EC20B2}"/>
              </a:ext>
            </a:extLst>
          </p:cNvPr>
          <p:cNvSpPr txBox="1"/>
          <p:nvPr/>
        </p:nvSpPr>
        <p:spPr>
          <a:xfrm>
            <a:off x="2786072" y="3951135"/>
            <a:ext cx="4004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 err="1">
                <a:solidFill>
                  <a:srgbClr val="C00000"/>
                </a:solidFill>
              </a:rPr>
              <a:t>Level</a:t>
            </a:r>
            <a:r>
              <a:rPr lang="fr-FR" sz="4800" b="1" dirty="0">
                <a:solidFill>
                  <a:srgbClr val="C00000"/>
                </a:solidFill>
              </a:rPr>
              <a:t> </a:t>
            </a:r>
            <a:r>
              <a:rPr lang="fr-FR" sz="4800" b="1" dirty="0" err="1">
                <a:solidFill>
                  <a:srgbClr val="C00000"/>
                </a:solidFill>
              </a:rPr>
              <a:t>Selection</a:t>
            </a:r>
            <a:endParaRPr lang="fr-FR" sz="4800" b="1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DE39D-65AD-4718-93FB-A484CFBF1DC1}"/>
              </a:ext>
            </a:extLst>
          </p:cNvPr>
          <p:cNvSpPr txBox="1"/>
          <p:nvPr/>
        </p:nvSpPr>
        <p:spPr>
          <a:xfrm>
            <a:off x="6182685" y="1886057"/>
            <a:ext cx="26859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00000"/>
                </a:solidFill>
              </a:rPr>
              <a:t>Inventory</a:t>
            </a:r>
          </a:p>
        </p:txBody>
      </p:sp>
    </p:spTree>
    <p:extLst>
      <p:ext uri="{BB962C8B-B14F-4D97-AF65-F5344CB8AC3E}">
        <p14:creationId xmlns:p14="http://schemas.microsoft.com/office/powerpoint/2010/main" val="536060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1408922B-08F6-49AB-A016-878F7B9D9D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9DE636-9C8F-4FFE-A254-1F99F60CE132}"/>
              </a:ext>
            </a:extLst>
          </p:cNvPr>
          <p:cNvSpPr txBox="1"/>
          <p:nvPr/>
        </p:nvSpPr>
        <p:spPr>
          <a:xfrm>
            <a:off x="606600" y="101814"/>
            <a:ext cx="4965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 dirty="0"/>
              <a:t>Alexandre Sachs</a:t>
            </a:r>
            <a:endParaRPr lang="en-GB" sz="5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EE4275-B357-424E-9296-1B35D050F6FA}"/>
              </a:ext>
            </a:extLst>
          </p:cNvPr>
          <p:cNvSpPr txBox="1"/>
          <p:nvPr/>
        </p:nvSpPr>
        <p:spPr>
          <a:xfrm>
            <a:off x="221946" y="2389496"/>
            <a:ext cx="18888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00000"/>
                </a:solidFill>
              </a:rPr>
              <a:t>Player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57599B-879A-41D4-B67C-A1D171EC20B2}"/>
              </a:ext>
            </a:extLst>
          </p:cNvPr>
          <p:cNvSpPr txBox="1"/>
          <p:nvPr/>
        </p:nvSpPr>
        <p:spPr>
          <a:xfrm>
            <a:off x="3556186" y="3904969"/>
            <a:ext cx="21315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00000"/>
                </a:solidFill>
              </a:rPr>
              <a:t>Level1</a:t>
            </a:r>
            <a:endParaRPr lang="fr-FR" sz="5400" b="1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DE39D-65AD-4718-93FB-A484CFBF1DC1}"/>
              </a:ext>
            </a:extLst>
          </p:cNvPr>
          <p:cNvSpPr txBox="1"/>
          <p:nvPr/>
        </p:nvSpPr>
        <p:spPr>
          <a:xfrm>
            <a:off x="6137365" y="1906215"/>
            <a:ext cx="2510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00000"/>
                </a:solidFill>
              </a:rPr>
              <a:t>Game UI</a:t>
            </a:r>
          </a:p>
        </p:txBody>
      </p:sp>
    </p:spTree>
    <p:extLst>
      <p:ext uri="{BB962C8B-B14F-4D97-AF65-F5344CB8AC3E}">
        <p14:creationId xmlns:p14="http://schemas.microsoft.com/office/powerpoint/2010/main" val="773995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1408922B-08F6-49AB-A016-878F7B9D9D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9DE636-9C8F-4FFE-A254-1F99F60CE132}"/>
              </a:ext>
            </a:extLst>
          </p:cNvPr>
          <p:cNvSpPr txBox="1"/>
          <p:nvPr/>
        </p:nvSpPr>
        <p:spPr>
          <a:xfrm>
            <a:off x="586963" y="108980"/>
            <a:ext cx="45576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 dirty="0" err="1"/>
              <a:t>Kellian</a:t>
            </a:r>
            <a:r>
              <a:rPr lang="fr-FR" sz="5400" b="1" dirty="0"/>
              <a:t> </a:t>
            </a:r>
            <a:r>
              <a:rPr lang="fr-FR" sz="5400" b="1" dirty="0" err="1"/>
              <a:t>Cipierre</a:t>
            </a:r>
            <a:endParaRPr lang="en-GB" sz="5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EE4275-B357-424E-9296-1B35D050F6FA}"/>
              </a:ext>
            </a:extLst>
          </p:cNvPr>
          <p:cNvSpPr txBox="1"/>
          <p:nvPr/>
        </p:nvSpPr>
        <p:spPr>
          <a:xfrm>
            <a:off x="104548" y="2518108"/>
            <a:ext cx="2494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 err="1">
                <a:solidFill>
                  <a:srgbClr val="C00000"/>
                </a:solidFill>
              </a:rPr>
              <a:t>Enemies</a:t>
            </a:r>
            <a:endParaRPr lang="fr-FR" sz="4800" b="1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57599B-879A-41D4-B67C-A1D171EC20B2}"/>
              </a:ext>
            </a:extLst>
          </p:cNvPr>
          <p:cNvSpPr txBox="1"/>
          <p:nvPr/>
        </p:nvSpPr>
        <p:spPr>
          <a:xfrm>
            <a:off x="3598132" y="4047669"/>
            <a:ext cx="2047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00000"/>
                </a:solidFill>
              </a:rPr>
              <a:t>Level2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DE39D-65AD-4718-93FB-A484CFBF1DC1}"/>
              </a:ext>
            </a:extLst>
          </p:cNvPr>
          <p:cNvSpPr txBox="1"/>
          <p:nvPr/>
        </p:nvSpPr>
        <p:spPr>
          <a:xfrm>
            <a:off x="6485126" y="1897826"/>
            <a:ext cx="1820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00000"/>
                </a:solidFill>
              </a:rPr>
              <a:t>Sound</a:t>
            </a:r>
          </a:p>
        </p:txBody>
      </p:sp>
    </p:spTree>
    <p:extLst>
      <p:ext uri="{BB962C8B-B14F-4D97-AF65-F5344CB8AC3E}">
        <p14:creationId xmlns:p14="http://schemas.microsoft.com/office/powerpoint/2010/main" val="1284792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9872F34077A546ABFBF2B30C4E66D3" ma:contentTypeVersion="3" ma:contentTypeDescription="Crée un document." ma:contentTypeScope="" ma:versionID="2c0e265948201488c5c7e7cd79b4b55e">
  <xsd:schema xmlns:xsd="http://www.w3.org/2001/XMLSchema" xmlns:xs="http://www.w3.org/2001/XMLSchema" xmlns:p="http://schemas.microsoft.com/office/2006/metadata/properties" xmlns:ns3="d8a1c27b-3e56-48dd-840c-5df4ed659789" targetNamespace="http://schemas.microsoft.com/office/2006/metadata/properties" ma:root="true" ma:fieldsID="aaf0662d9b6f36b10a16deee3c2c2778" ns3:_="">
    <xsd:import namespace="d8a1c27b-3e56-48dd-840c-5df4ed659789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a1c27b-3e56-48dd-840c-5df4ed65978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4FADCE2-1189-48D1-93E6-B6FD3C14E8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8a1c27b-3e56-48dd-840c-5df4ed6597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3C489F-95F2-4A20-992E-5C8343950EEA}">
  <ds:schemaRefs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d8a1c27b-3e56-48dd-840c-5df4ed659789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CBEF740-B9F0-4C38-B250-25FD374C979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45</Words>
  <Application>Microsoft Office PowerPoint</Application>
  <PresentationFormat>Widescreen</PresentationFormat>
  <Paragraphs>32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sachs</dc:creator>
  <cp:lastModifiedBy>alexandre sachs</cp:lastModifiedBy>
  <cp:revision>25</cp:revision>
  <dcterms:created xsi:type="dcterms:W3CDTF">2019-10-09T07:41:39Z</dcterms:created>
  <dcterms:modified xsi:type="dcterms:W3CDTF">2019-11-03T06:12:07Z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0x010100669872F34077A546ABFBF2B30C4E66D3</vt:lpwstr>
  </property>
</Properties>
</file>